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80D3E-9AB9-4E73-93FA-CC14BF8974A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919CA-67E0-4CCC-A21D-239F8DBBA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8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7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5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7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8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66FA-4034-4F82-9B3C-3AFAFC58B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E1E7-C0B3-482D-B435-7647781BF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1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5904656" cy="1296144"/>
          </a:xfrm>
          <a:noFill/>
          <a:effectLst/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600" b="1" dirty="0" err="1" smtClean="0">
                <a:solidFill>
                  <a:srgbClr val="0070C0"/>
                </a:solidFill>
              </a:rPr>
              <a:t>Паралимпийцы</a:t>
            </a:r>
            <a:r>
              <a:rPr lang="ru-RU" sz="3600" b="1" dirty="0" smtClean="0">
                <a:solidFill>
                  <a:srgbClr val="0070C0"/>
                </a:solidFill>
              </a:rPr>
              <a:t> за здоровый образ жизни!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411629">
            <a:off x="4903296" y="1330055"/>
            <a:ext cx="4312119" cy="104574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сделали свой выбор! </a:t>
            </a:r>
          </a:p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 ты?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834">
            <a:off x="188520" y="4801908"/>
            <a:ext cx="2677392" cy="1784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0046" b="2489"/>
          <a:stretch/>
        </p:blipFill>
        <p:spPr>
          <a:xfrm rot="562516">
            <a:off x="6943161" y="3000242"/>
            <a:ext cx="2226995" cy="188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E:\презентации 2012\инвалиды\850W65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650">
            <a:off x="6293672" y="5050105"/>
            <a:ext cx="2491875" cy="1661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Евгения\Desktop\image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 b="22728"/>
          <a:stretch/>
        </p:blipFill>
        <p:spPr bwMode="auto">
          <a:xfrm>
            <a:off x="3347864" y="2525148"/>
            <a:ext cx="1863418" cy="227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\\NOTE_1\Users\Public\U4zzYX1Jr3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93" y="4891980"/>
            <a:ext cx="2465851" cy="184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822"/>
          <a:stretch/>
        </p:blipFill>
        <p:spPr>
          <a:xfrm rot="254213">
            <a:off x="5448252" y="2404395"/>
            <a:ext cx="1589279" cy="233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\\KABANOVA\Users\Public\лог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09" y="23384"/>
            <a:ext cx="1253770" cy="13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616" y="1196753"/>
            <a:ext cx="4212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Наркозависимость – путь в никуда,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ты не оставишь следа.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в жизни достойную цель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удержаться на ней ты сумей!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Евгения\Desktop\img1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19659" r="3808" b="22159"/>
          <a:stretch/>
        </p:blipFill>
        <p:spPr bwMode="auto">
          <a:xfrm rot="21123419">
            <a:off x="217447" y="2809388"/>
            <a:ext cx="3088733" cy="15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40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Паралимпийцы за здоровый образ жизни!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Сдвижков Владимир Алексеевич  тренер высшей категории  по тхэквондо</dc:title>
  <dc:creator>Веретин</dc:creator>
  <cp:lastModifiedBy>Евгения</cp:lastModifiedBy>
  <cp:revision>139</cp:revision>
  <dcterms:created xsi:type="dcterms:W3CDTF">2011-12-15T12:03:28Z</dcterms:created>
  <dcterms:modified xsi:type="dcterms:W3CDTF">2018-02-21T07:09:29Z</dcterms:modified>
</cp:coreProperties>
</file>